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1" r:id="rId4"/>
    <p:sldId id="272" r:id="rId5"/>
    <p:sldId id="273" r:id="rId6"/>
    <p:sldId id="274" r:id="rId7"/>
    <p:sldId id="275" r:id="rId8"/>
    <p:sldId id="256" r:id="rId9"/>
    <p:sldId id="259" r:id="rId10"/>
    <p:sldId id="267" r:id="rId11"/>
    <p:sldId id="268" r:id="rId12"/>
    <p:sldId id="276" r:id="rId13"/>
    <p:sldId id="277" r:id="rId14"/>
    <p:sldId id="278" r:id="rId15"/>
    <p:sldId id="260" r:id="rId16"/>
    <p:sldId id="270" r:id="rId17"/>
    <p:sldId id="262" r:id="rId18"/>
    <p:sldId id="263" r:id="rId19"/>
    <p:sldId id="281" r:id="rId20"/>
    <p:sldId id="261" r:id="rId21"/>
    <p:sldId id="26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1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0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65533-9B58-401E-B933-1B855A68FB66}" type="datetimeFigureOut">
              <a:rPr lang="en-NZ" smtClean="0"/>
              <a:pPr/>
              <a:t>5/06/2012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B0F58-EFA9-4FB6-9F9E-CB9212CB579F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urvqueries@esr.cri.nz?subject=Annual%20STI%20Report%202011" TargetMode="External"/><Relationship Id="rId2" Type="http://schemas.openxmlformats.org/officeDocument/2006/relationships/hyperlink" Target="http://www.surv.esr.cri.nz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1052736"/>
            <a:ext cx="662473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This slide set was prepared by the Health Intelligence Team at ESR, Porirua, NZ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The figures presented in these slides, along with methods and commentary, can be found in </a:t>
            </a:r>
            <a:r>
              <a:rPr lang="en-NZ" sz="1600" i="1" dirty="0" smtClean="0">
                <a:latin typeface="Arial" pitchFamily="34" charset="0"/>
                <a:cs typeface="Arial" pitchFamily="34" charset="0"/>
              </a:rPr>
              <a:t>Sexually Transmitted Infections in New Zealand: Annual Surveillance Report 2011</a:t>
            </a:r>
            <a:r>
              <a:rPr lang="en-NZ" sz="1600" dirty="0" smtClean="0">
                <a:latin typeface="Arial" pitchFamily="34" charset="0"/>
                <a:cs typeface="Arial" pitchFamily="34" charset="0"/>
              </a:rPr>
              <a:t>, available from </a:t>
            </a:r>
            <a:r>
              <a:rPr lang="en-NZ" sz="1600" u="sng" dirty="0" err="1" smtClean="0">
                <a:solidFill>
                  <a:srgbClr val="2171B5"/>
                </a:solidFill>
                <a:latin typeface="Arial" pitchFamily="34" charset="0"/>
                <a:cs typeface="Arial" pitchFamily="34" charset="0"/>
                <a:hlinkClick r:id="rId2"/>
              </a:rPr>
              <a:t>www.surv.esr.cri.nz</a:t>
            </a:r>
            <a:r>
              <a:rPr lang="en-NZ" sz="1600" dirty="0" smtClean="0">
                <a:solidFill>
                  <a:srgbClr val="2171B5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Reproduction is authorised provided the source is acknowledged.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Please email queries to </a:t>
            </a:r>
            <a:r>
              <a:rPr lang="en-NZ" sz="1600" dirty="0" err="1" smtClean="0">
                <a:solidFill>
                  <a:srgbClr val="2171B5"/>
                </a:solidFill>
                <a:latin typeface="Arial" pitchFamily="34" charset="0"/>
                <a:cs typeface="Arial" pitchFamily="34" charset="0"/>
                <a:hlinkClick r:id="rId3"/>
              </a:rPr>
              <a:t>survqueries@esr.cri.nz</a:t>
            </a:r>
            <a:endParaRPr lang="en-NZ" sz="1600" dirty="0" smtClean="0">
              <a:solidFill>
                <a:srgbClr val="2171B5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NZ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700808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Genital herpes </a:t>
            </a:r>
          </a:p>
          <a:p>
            <a:pPr algn="ctr"/>
            <a:r>
              <a:rPr lang="en-NZ" sz="40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(first presentation)</a:t>
            </a:r>
          </a:p>
          <a:p>
            <a:pPr algn="ctr"/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700808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Genital Warts</a:t>
            </a:r>
          </a:p>
          <a:p>
            <a:pPr algn="ctr"/>
            <a:r>
              <a:rPr lang="en-NZ" sz="40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(first presentation)</a:t>
            </a:r>
          </a:p>
          <a:p>
            <a:pPr algn="ctr"/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3" y="263525"/>
            <a:ext cx="88296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700808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Chlamydia </a:t>
            </a:r>
          </a:p>
          <a:p>
            <a:pPr algn="ctr"/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700808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Infectious syphilis</a:t>
            </a:r>
          </a:p>
          <a:p>
            <a:pPr algn="ctr"/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91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2088"/>
            <a:ext cx="8637587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700808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Gonorrhoea </a:t>
            </a:r>
          </a:p>
          <a:p>
            <a:pPr algn="ctr"/>
            <a:endParaRPr lang="en-NZ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ESRlogo_small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949280"/>
            <a:ext cx="1070150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32</Words>
  <Application>Microsoft Office PowerPoint</Application>
  <PresentationFormat>On-screen Show (4:3)</PresentationFormat>
  <Paragraphs>15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ESR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elim</dc:creator>
  <cp:lastModifiedBy>elim</cp:lastModifiedBy>
  <cp:revision>22</cp:revision>
  <dcterms:created xsi:type="dcterms:W3CDTF">2012-06-01T04:04:17Z</dcterms:created>
  <dcterms:modified xsi:type="dcterms:W3CDTF">2012-06-05T03:12:01Z</dcterms:modified>
</cp:coreProperties>
</file>